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2" r:id="rId6"/>
    <p:sldId id="263" r:id="rId7"/>
    <p:sldId id="261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D6769F-11F8-397D-F855-2DB7F2D9A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DEA2CD0-D205-F863-2EEA-187D6D81D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E738C7-0EC6-887A-5994-9B7E53D3C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657DA6B-2092-1932-EF74-503C0CDA0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1FA56C-FC1C-49B9-356B-2C671530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74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0A0C8F-136A-0CD4-6CC2-8B6824DEE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089A17A-202A-0202-4178-4ECC195A2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7561340-8A45-EC8B-A74C-8926C21AD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C35B0D8-E385-6699-2EA8-E7CFDB008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2783A0-F24E-9A88-2D22-81BE13DC7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35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A202E93-87C0-EDF4-3967-CD1878A6B0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F2E0BC0-D1CE-373E-8431-030A4409DC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79A6C4-803D-5CBF-8FB9-FFDBBE732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F45FF30-1A5C-6935-B670-40E68D15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0D7C87-38C7-4B17-4911-4E1C4FC0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27853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97D83D7-48BC-3218-4B6B-F4B11A03F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4814F94-2EEF-D3A9-7630-1B9D795108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295A31-8033-39E6-3BDF-AF24BEF44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55FF06C-8A59-30BC-5919-45D7A7986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1289959-CE5B-FB2C-814D-A0F3157A4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06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8F7E4F-69BB-B46C-5626-CEBD6E33E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2489576-EECA-491B-74EE-A3DF7A524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561503-A309-4500-AD9A-E3F824FE1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4BEE9D-A5F3-7DCC-CF6A-95485CA9D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477E07-4B5F-FA84-92B7-CE67D9F48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362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192304-22AA-34A5-1A91-EB9073328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D239C33-B81A-153E-7892-D16D9BD08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C1AF2E0-3739-B52D-AF07-625CA2EAD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149E863-FCDC-12E5-8D89-987638D5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3045CCC-6AB6-3124-44A1-442F5D1F7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DD9FF35-58FD-BF33-543E-744B1ABB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669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CFD3D9-9FB4-8BCA-6222-37D8552A9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CA6DD66-370F-BC15-EA10-F10EFDF94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8F3A9F3-D764-A82B-6DB6-32AF4EE8B4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913A9D9-D522-B7E1-EAA7-7AB896EFED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475A9F6-9300-A774-A468-2AD5FF541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777D009-5833-7648-7FBB-E7928098B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41EF578-B671-D3EB-6F86-4994A3C67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ED34CC2-151C-FB4C-FE48-02F31D3B6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638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447F781-ACC1-47B6-4620-E06ED6650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89826CF-7839-4B77-57C0-A0E629F9F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9D83B5B-562A-3812-78CA-302375372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5E78368-5649-5022-346E-193B307B2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7874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5F3D2EF-22CF-673F-2AA0-727949482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9EF1343-0139-DC17-2359-8C20C46D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67536CC-30E0-DB7F-287F-BA88C6605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253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CB7C70-5373-521C-9345-9D6C547A6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860DE-8187-E9F3-8B32-663995B0C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46B5545-DE8C-E8B2-31CC-9E3D84C6F4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73C1D07-3757-230D-1084-2A97E2C58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3523473-18BD-620A-4EDD-C4AAB9287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5C2A88A-20DD-5B34-32B6-0C47D112A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269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FB6AC8-517F-F0C7-9750-5362B53CC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954F60F-1EC7-A583-C571-2CBAB78D9A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AD6CA1D-7250-6BA0-4081-BFF68CC96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E23FD69-4A3C-78F5-4A72-0979882CC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C425253-8606-C37B-17EB-AD5621BB2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D6E9001-86EE-EBBB-B5CD-F983677A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051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FB774FB-469C-3FF1-1DF7-836445D78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2102457-10C7-D465-D0CD-0AE14D518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3D07383-295D-6877-5B67-6A462065F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890D8-26FA-4544-8F51-08B9E35B2647}" type="datetimeFigureOut">
              <a:rPr lang="ko-KR" altLang="en-US" smtClean="0"/>
              <a:t>2024-09-26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38161F-E13C-01EC-08EC-BA15A35D0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71FC99-A19E-4319-CFA1-32C299FE0C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C4CAF-14ED-4224-8D6E-EC618FF51A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3061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subas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5B1138-6217-186A-54BE-A75C1FF66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7416" y="0"/>
            <a:ext cx="2257168" cy="584886"/>
          </a:xfrm>
        </p:spPr>
        <p:txBody>
          <a:bodyPr>
            <a:normAutofit/>
          </a:bodyPr>
          <a:lstStyle/>
          <a:p>
            <a:r>
              <a:rPr lang="ko-KR" altLang="en-US" sz="2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作業依頼書</a:t>
            </a:r>
            <a:endParaRPr lang="ko-KR" altLang="en-US" sz="240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1E455E6-5751-B10F-E479-F7A1709F8F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3167" y="1624954"/>
            <a:ext cx="1268629" cy="3828495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ja-JP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  <a:cs typeface="Pretendard" panose="02000503000000020004" pitchFamily="50" charset="-127"/>
              </a:rPr>
              <a:t>お</a:t>
            </a:r>
            <a:r>
              <a:rPr lang="ko-KR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  <a:cs typeface="Pretendard" panose="02000503000000020004" pitchFamily="50" charset="-127"/>
              </a:rPr>
              <a:t>名前 </a:t>
            </a:r>
            <a:endParaRPr lang="en-US" altLang="ko-KR" sz="1050" b="1" dirty="0">
              <a:latin typeface="본고딕 Medium" panose="020B0600000000000000" pitchFamily="34" charset="-127"/>
              <a:ea typeface="본고딕 Medium" panose="020B0600000000000000" pitchFamily="34" charset="-127"/>
              <a:cs typeface="Pretendard" panose="02000503000000020004" pitchFamily="50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部署 </a:t>
            </a:r>
            <a:r>
              <a:rPr lang="en-US" altLang="ko-KR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/ </a:t>
            </a:r>
            <a:r>
              <a:rPr lang="ko-KR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肩書</a:t>
            </a:r>
            <a:r>
              <a:rPr lang="ja-JP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き</a:t>
            </a:r>
            <a:endParaRPr lang="en-US" altLang="ja-JP" sz="1050" b="0" i="0" dirty="0">
              <a:solidFill>
                <a:srgbClr val="000000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連絡先</a:t>
            </a:r>
            <a:endParaRPr lang="en-US" altLang="ko-KR" sz="1050" b="0" i="0" dirty="0">
              <a:solidFill>
                <a:srgbClr val="000000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ja-JP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メールアドレス </a:t>
            </a:r>
            <a:endParaRPr lang="en-US" altLang="ja-JP" sz="1050" b="0" i="0" dirty="0">
              <a:solidFill>
                <a:srgbClr val="000000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endParaRPr lang="en-US" altLang="ko-KR" sz="105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ja-JP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カテゴリ</a:t>
            </a:r>
            <a:endParaRPr lang="en-US" altLang="ja-JP" sz="1050" b="0" i="0" dirty="0">
              <a:solidFill>
                <a:srgbClr val="000000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提出予定日</a:t>
            </a:r>
            <a:endParaRPr lang="en-US" altLang="ko-KR" sz="1050" b="0" i="0" dirty="0">
              <a:solidFill>
                <a:srgbClr val="000000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endParaRPr lang="en-US" altLang="ko-KR" sz="105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endParaRPr lang="en-US" altLang="ko-KR" sz="105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出版社</a:t>
            </a:r>
            <a:endParaRPr lang="en-US" altLang="ko-KR" sz="1050" b="0" i="0" dirty="0">
              <a:solidFill>
                <a:srgbClr val="000000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ja-JP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ジャーナル名</a:t>
            </a:r>
            <a:endParaRPr lang="en-US" altLang="ja-JP" sz="1050" b="0" i="0" dirty="0">
              <a:solidFill>
                <a:srgbClr val="000000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ja-JP" altLang="en-US" sz="1050" b="0" i="0" dirty="0">
                <a:solidFill>
                  <a:srgbClr val="444444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イメージ</a:t>
            </a:r>
            <a:r>
              <a:rPr lang="ja-JP" altLang="en-US" sz="105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サイズ</a:t>
            </a:r>
            <a:endParaRPr lang="en-US" altLang="ko-KR" sz="105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4" name="부제목 2">
            <a:extLst>
              <a:ext uri="{FF2B5EF4-FFF2-40B4-BE49-F238E27FC236}">
                <a16:creationId xmlns:a16="http://schemas.microsoft.com/office/drawing/2014/main" id="{F754E60F-A0CB-F8AA-78AA-91BB56015418}"/>
              </a:ext>
            </a:extLst>
          </p:cNvPr>
          <p:cNvSpPr txBox="1">
            <a:spLocks/>
          </p:cNvSpPr>
          <p:nvPr/>
        </p:nvSpPr>
        <p:spPr>
          <a:xfrm>
            <a:off x="2001796" y="1608477"/>
            <a:ext cx="4094204" cy="4413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ko-KR" sz="105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: </a:t>
            </a:r>
            <a:r>
              <a:rPr lang="ko-KR" altLang="en-US" sz="105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本田翼</a:t>
            </a:r>
            <a:endParaRPr lang="en-US" altLang="ko-KR" sz="1050" b="1" dirty="0">
              <a:solidFill>
                <a:schemeClr val="accent1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en-US" altLang="ko-KR" sz="105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: </a:t>
            </a:r>
            <a:r>
              <a:rPr lang="zh-CN" altLang="en-US" sz="105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東京大学医科大学 </a:t>
            </a:r>
            <a:r>
              <a:rPr lang="en-US" altLang="zh-CN" sz="105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/ </a:t>
            </a:r>
            <a:r>
              <a:rPr lang="zh-CN" altLang="en-US" sz="105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教授</a:t>
            </a:r>
            <a:endParaRPr lang="en-US" altLang="zh-CN" sz="1050" b="0" i="0" dirty="0">
              <a:solidFill>
                <a:schemeClr val="accent1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en-US" altLang="ko-KR" sz="105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: </a:t>
            </a:r>
            <a:r>
              <a:rPr lang="en-US" altLang="ko-KR" sz="105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012-345-678</a:t>
            </a:r>
          </a:p>
          <a:p>
            <a:pPr algn="l">
              <a:lnSpc>
                <a:spcPct val="100000"/>
              </a:lnSpc>
            </a:pPr>
            <a:r>
              <a:rPr lang="en-US" altLang="ko-KR" sz="105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: </a:t>
            </a:r>
            <a:r>
              <a:rPr lang="en-US" altLang="ko-KR" sz="1050" dirty="0">
                <a:solidFill>
                  <a:srgbClr val="0563C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tsubasa</a:t>
            </a:r>
            <a:r>
              <a:rPr lang="en-US" altLang="ko-KR" sz="105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@gmail.com</a:t>
            </a:r>
            <a:endParaRPr lang="en-US" altLang="ko-KR" sz="1050" b="1" dirty="0">
              <a:solidFill>
                <a:schemeClr val="accent1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endParaRPr lang="en-US" altLang="ko-KR" sz="1050" b="1" dirty="0">
              <a:solidFill>
                <a:schemeClr val="accent1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en-US" altLang="ko-KR" sz="105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: </a:t>
            </a:r>
            <a:r>
              <a:rPr lang="en-US" altLang="ko-KR" sz="105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Journal Cover</a:t>
            </a:r>
          </a:p>
          <a:p>
            <a:pPr algn="l">
              <a:lnSpc>
                <a:spcPct val="100000"/>
              </a:lnSpc>
            </a:pPr>
            <a:r>
              <a:rPr lang="en-US" altLang="ko-KR" sz="105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: </a:t>
            </a:r>
            <a:r>
              <a:rPr lang="en-US" altLang="ko-KR" sz="105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2024/10/5</a:t>
            </a:r>
          </a:p>
          <a:p>
            <a:pPr algn="l">
              <a:lnSpc>
                <a:spcPct val="100000"/>
              </a:lnSpc>
            </a:pPr>
            <a:endParaRPr lang="en-US" altLang="ko-KR" sz="1050" b="1" dirty="0">
              <a:solidFill>
                <a:schemeClr val="accent1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endParaRPr lang="en-US" altLang="ko-KR" sz="1050" b="1" dirty="0">
              <a:solidFill>
                <a:schemeClr val="accent1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en-US" altLang="ko-KR" sz="105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: </a:t>
            </a:r>
            <a:r>
              <a:rPr lang="en-US" altLang="ko-KR" sz="105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Publisher Name</a:t>
            </a:r>
          </a:p>
          <a:p>
            <a:pPr algn="l">
              <a:lnSpc>
                <a:spcPct val="100000"/>
              </a:lnSpc>
            </a:pPr>
            <a:r>
              <a:rPr lang="en-US" altLang="ko-KR" sz="105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: </a:t>
            </a:r>
            <a:r>
              <a:rPr lang="en-US" altLang="ko-KR" sz="105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Journal Name</a:t>
            </a:r>
          </a:p>
          <a:p>
            <a:pPr algn="l">
              <a:lnSpc>
                <a:spcPct val="100000"/>
              </a:lnSpc>
            </a:pPr>
            <a:r>
              <a:rPr lang="en-US" altLang="ko-KR" sz="105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: </a:t>
            </a:r>
            <a:r>
              <a:rPr lang="en-US" altLang="ko-KR" sz="105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  <a:cs typeface="Arial Unicode MS" pitchFamily="50" charset="-127"/>
              </a:rPr>
              <a:t>215mm wide x 159mm high </a:t>
            </a:r>
          </a:p>
          <a:p>
            <a:pPr algn="l">
              <a:lnSpc>
                <a:spcPct val="100000"/>
              </a:lnSpc>
            </a:pPr>
            <a:r>
              <a:rPr lang="en-US" altLang="ko-KR" sz="105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  <a:cs typeface="Arial Unicode MS" pitchFamily="50" charset="-127"/>
              </a:rPr>
              <a:t>  (2539 pixels wide x 1878 pixels high)</a:t>
            </a:r>
          </a:p>
          <a:p>
            <a:pPr algn="l"/>
            <a:endParaRPr lang="en-US" altLang="ko-KR" sz="1200" b="1" dirty="0">
              <a:solidFill>
                <a:schemeClr val="accent1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491BA249-21B6-B967-1CEC-A9FB46E79075}"/>
              </a:ext>
            </a:extLst>
          </p:cNvPr>
          <p:cNvSpPr txBox="1">
            <a:spLocks/>
          </p:cNvSpPr>
          <p:nvPr/>
        </p:nvSpPr>
        <p:spPr>
          <a:xfrm>
            <a:off x="8138985" y="1624954"/>
            <a:ext cx="3138616" cy="4413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*</a:t>
            </a:r>
            <a:r>
              <a:rPr lang="ja-JP" altLang="en-US" sz="105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青色の文字は例示です。 様式に合わせて修正して書いてください。</a:t>
            </a:r>
            <a:endParaRPr lang="en-US" altLang="ko-KR" sz="105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/>
            <a:r>
              <a:rPr lang="ja-JP" altLang="en-US" sz="105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カテゴリには、依頼する作業分野を</a:t>
            </a:r>
            <a:br>
              <a:rPr lang="ja-JP" altLang="en-US" sz="105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05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書いてください。</a:t>
            </a:r>
            <a:endParaRPr lang="en-US" altLang="ja-JP" sz="1050" b="0" i="0" dirty="0">
              <a:solidFill>
                <a:schemeClr val="accent2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/>
            <a:endParaRPr lang="en-US" altLang="ko-KR" sz="105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/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ex ) </a:t>
            </a:r>
          </a:p>
          <a:p>
            <a:pPr algn="l"/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Journal</a:t>
            </a:r>
            <a:r>
              <a:rPr lang="ko-KR" altLang="en-US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 </a:t>
            </a:r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Cover,</a:t>
            </a:r>
            <a:r>
              <a:rPr lang="ko-KR" altLang="en-US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 </a:t>
            </a:r>
            <a:endParaRPr lang="en-US" altLang="ko-KR" sz="105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/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TOC</a:t>
            </a:r>
            <a:r>
              <a:rPr lang="ko-KR" altLang="en-US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 </a:t>
            </a:r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(table</a:t>
            </a:r>
            <a:r>
              <a:rPr lang="ko-KR" altLang="en-US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 </a:t>
            </a:r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of</a:t>
            </a:r>
            <a:r>
              <a:rPr lang="ko-KR" altLang="en-US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 </a:t>
            </a:r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contents), </a:t>
            </a:r>
          </a:p>
          <a:p>
            <a:pPr algn="l"/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Figure, </a:t>
            </a:r>
          </a:p>
          <a:p>
            <a:pPr algn="l"/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2D </a:t>
            </a:r>
            <a:r>
              <a:rPr lang="en-US" altLang="ko-KR" sz="1050" b="1" dirty="0" err="1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illust</a:t>
            </a:r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, </a:t>
            </a:r>
          </a:p>
          <a:p>
            <a:pPr algn="l"/>
            <a:r>
              <a:rPr lang="en-US" altLang="ko-KR" sz="105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etc.</a:t>
            </a:r>
          </a:p>
        </p:txBody>
      </p:sp>
      <p:sp>
        <p:nvSpPr>
          <p:cNvPr id="6" name="부제목 2">
            <a:extLst>
              <a:ext uri="{FF2B5EF4-FFF2-40B4-BE49-F238E27FC236}">
                <a16:creationId xmlns:a16="http://schemas.microsoft.com/office/drawing/2014/main" id="{9975E6AF-D0C8-4631-80E1-3828F183803E}"/>
              </a:ext>
            </a:extLst>
          </p:cNvPr>
          <p:cNvSpPr txBox="1">
            <a:spLocks/>
          </p:cNvSpPr>
          <p:nvPr/>
        </p:nvSpPr>
        <p:spPr>
          <a:xfrm>
            <a:off x="3669957" y="1608477"/>
            <a:ext cx="2426043" cy="2450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50" b="1" dirty="0">
                <a:latin typeface="본고딕 Medium" panose="020B0600000000000000" pitchFamily="34" charset="-127"/>
                <a:ea typeface="본고딕 Medium" panose="020B0600000000000000" pitchFamily="34" charset="-127"/>
              </a:rPr>
              <a:t>(</a:t>
            </a:r>
            <a:r>
              <a:rPr lang="ja-JP" altLang="en-US" sz="1050" b="1" dirty="0">
                <a:latin typeface="본고딕 Medium" panose="020B0600000000000000" pitchFamily="34" charset="-127"/>
                <a:ea typeface="본고딕 Medium" panose="020B0600000000000000" pitchFamily="34" charset="-127"/>
              </a:rPr>
              <a:t>ふりがなも一緒に書いてください。</a:t>
            </a:r>
            <a:r>
              <a:rPr lang="en-US" altLang="ja-JP" sz="1050" b="1" dirty="0">
                <a:latin typeface="본고딕 Medium" panose="020B0600000000000000" pitchFamily="34" charset="-127"/>
                <a:ea typeface="본고딕 Medium" panose="020B0600000000000000" pitchFamily="34" charset="-127"/>
              </a:rPr>
              <a:t>)</a:t>
            </a:r>
            <a:endParaRPr lang="en-US" altLang="ko-KR" sz="105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355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>
            <a:extLst>
              <a:ext uri="{FF2B5EF4-FFF2-40B4-BE49-F238E27FC236}">
                <a16:creationId xmlns:a16="http://schemas.microsoft.com/office/drawing/2014/main" id="{0B7249B5-48C2-5890-8B3F-5F0A9E4F5EB8}"/>
              </a:ext>
            </a:extLst>
          </p:cNvPr>
          <p:cNvSpPr/>
          <p:nvPr/>
        </p:nvSpPr>
        <p:spPr>
          <a:xfrm>
            <a:off x="205946" y="650789"/>
            <a:ext cx="5791199" cy="60136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64D53247-58F4-183E-D190-430EF0E2F8F1}"/>
              </a:ext>
            </a:extLst>
          </p:cNvPr>
          <p:cNvSpPr/>
          <p:nvPr/>
        </p:nvSpPr>
        <p:spPr>
          <a:xfrm>
            <a:off x="6194855" y="650788"/>
            <a:ext cx="5791199" cy="60136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부제목 2">
            <a:extLst>
              <a:ext uri="{FF2B5EF4-FFF2-40B4-BE49-F238E27FC236}">
                <a16:creationId xmlns:a16="http://schemas.microsoft.com/office/drawing/2014/main" id="{BCF23784-037F-07F0-1144-AA6C3A0A9185}"/>
              </a:ext>
            </a:extLst>
          </p:cNvPr>
          <p:cNvSpPr txBox="1">
            <a:spLocks/>
          </p:cNvSpPr>
          <p:nvPr/>
        </p:nvSpPr>
        <p:spPr>
          <a:xfrm>
            <a:off x="7698258" y="3338425"/>
            <a:ext cx="3138616" cy="607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研究の概要を書いてください。</a:t>
            </a:r>
            <a:endParaRPr lang="en-US" altLang="ko-KR" sz="120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12" name="부제목 2">
            <a:extLst>
              <a:ext uri="{FF2B5EF4-FFF2-40B4-BE49-F238E27FC236}">
                <a16:creationId xmlns:a16="http://schemas.microsoft.com/office/drawing/2014/main" id="{47D3A7A6-4F4D-D20E-B2FA-B7BE4C845495}"/>
              </a:ext>
            </a:extLst>
          </p:cNvPr>
          <p:cNvSpPr txBox="1">
            <a:spLocks/>
          </p:cNvSpPr>
          <p:nvPr/>
        </p:nvSpPr>
        <p:spPr>
          <a:xfrm>
            <a:off x="1532237" y="3338424"/>
            <a:ext cx="3138616" cy="2131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スケッチを入れてください。</a:t>
            </a:r>
            <a:endParaRPr lang="en-US" altLang="ko-KR" sz="120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AEA8A6A8-A5BA-DE03-4C4D-032EBD0A9370}"/>
              </a:ext>
            </a:extLst>
          </p:cNvPr>
          <p:cNvSpPr txBox="1">
            <a:spLocks/>
          </p:cNvSpPr>
          <p:nvPr/>
        </p:nvSpPr>
        <p:spPr>
          <a:xfrm>
            <a:off x="4563762" y="0"/>
            <a:ext cx="3064476" cy="5848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スケッチ</a:t>
            </a:r>
            <a:r>
              <a:rPr lang="en-US" altLang="ja-JP" sz="2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&amp;</a:t>
            </a:r>
            <a:r>
              <a:rPr lang="ja-JP" altLang="en-US" sz="2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研究紹介</a:t>
            </a:r>
            <a:endParaRPr lang="ko-KR" altLang="en-US" sz="240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2" name="부제목 2">
            <a:extLst>
              <a:ext uri="{FF2B5EF4-FFF2-40B4-BE49-F238E27FC236}">
                <a16:creationId xmlns:a16="http://schemas.microsoft.com/office/drawing/2014/main" id="{781B2F79-3F3B-96F3-AE2D-138E09208869}"/>
              </a:ext>
            </a:extLst>
          </p:cNvPr>
          <p:cNvSpPr txBox="1">
            <a:spLocks/>
          </p:cNvSpPr>
          <p:nvPr/>
        </p:nvSpPr>
        <p:spPr>
          <a:xfrm>
            <a:off x="7572632" y="4020588"/>
            <a:ext cx="3389867" cy="1349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ja-JP" altLang="en-US" sz="120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それぞれの要素の重要度を</a:t>
            </a:r>
            <a:br>
              <a:rPr lang="ja-JP" altLang="en-US" sz="120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順番に並べてください。</a:t>
            </a:r>
            <a:br>
              <a:rPr lang="ja-JP" altLang="en-US" sz="120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br>
              <a:rPr lang="ja-JP" altLang="en-US" sz="1200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重要度を反映してレイアウトを決めます。</a:t>
            </a:r>
            <a:endParaRPr lang="en-US" altLang="ko-KR" sz="1200" b="1" dirty="0">
              <a:solidFill>
                <a:schemeClr val="accent1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638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>
            <a:extLst>
              <a:ext uri="{FF2B5EF4-FFF2-40B4-BE49-F238E27FC236}">
                <a16:creationId xmlns:a16="http://schemas.microsoft.com/office/drawing/2014/main" id="{8672D059-05BF-0F0E-BF93-BE2494B365D0}"/>
              </a:ext>
            </a:extLst>
          </p:cNvPr>
          <p:cNvSpPr txBox="1">
            <a:spLocks/>
          </p:cNvSpPr>
          <p:nvPr/>
        </p:nvSpPr>
        <p:spPr>
          <a:xfrm>
            <a:off x="8110155" y="5344783"/>
            <a:ext cx="3875899" cy="1193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スケッチ内の要素についての説明を書いてください</a:t>
            </a:r>
            <a:r>
              <a:rPr lang="ko-KR" altLang="en-US" sz="120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。</a:t>
            </a:r>
            <a:endParaRPr lang="en-US" altLang="ko-KR" sz="1200" b="0" i="0" dirty="0">
              <a:solidFill>
                <a:schemeClr val="accent1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/>
            <a:endParaRPr lang="en-US" altLang="ko-KR" sz="1300" dirty="0">
              <a:solidFill>
                <a:schemeClr val="accent1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/>
            <a:r>
              <a:rPr lang="en-US" altLang="ko-KR" sz="1200" b="1" dirty="0">
                <a:solidFill>
                  <a:schemeClr val="accent1"/>
                </a:solidFill>
              </a:rPr>
              <a:t>1 = material a</a:t>
            </a:r>
          </a:p>
          <a:p>
            <a:pPr algn="l"/>
            <a:r>
              <a:rPr lang="en-US" altLang="ko-KR" sz="1200" b="1" dirty="0">
                <a:solidFill>
                  <a:schemeClr val="accent1"/>
                </a:solidFill>
              </a:rPr>
              <a:t>2 = material b</a:t>
            </a:r>
          </a:p>
          <a:p>
            <a:pPr algn="l"/>
            <a:endParaRPr lang="en-US" altLang="ko-KR" sz="1200" b="1" dirty="0">
              <a:solidFill>
                <a:schemeClr val="accent5"/>
              </a:solidFill>
            </a:endParaRPr>
          </a:p>
          <a:p>
            <a:pPr algn="l"/>
            <a:endParaRPr lang="en-US" altLang="ko-KR" sz="1200" b="1" dirty="0">
              <a:solidFill>
                <a:schemeClr val="accent5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920CBD2-4C5C-68FF-C68A-58B5090FC36E}"/>
              </a:ext>
            </a:extLst>
          </p:cNvPr>
          <p:cNvSpPr/>
          <p:nvPr/>
        </p:nvSpPr>
        <p:spPr>
          <a:xfrm>
            <a:off x="205946" y="650789"/>
            <a:ext cx="5791199" cy="601362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5C0E01A-CD81-191C-0D20-C507EB65C362}"/>
              </a:ext>
            </a:extLst>
          </p:cNvPr>
          <p:cNvSpPr/>
          <p:nvPr/>
        </p:nvSpPr>
        <p:spPr>
          <a:xfrm>
            <a:off x="6194855" y="650788"/>
            <a:ext cx="5791199" cy="601362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부제목 2">
            <a:extLst>
              <a:ext uri="{FF2B5EF4-FFF2-40B4-BE49-F238E27FC236}">
                <a16:creationId xmlns:a16="http://schemas.microsoft.com/office/drawing/2014/main" id="{47B6107B-8F1A-AFC1-AAAD-97E4409A1A28}"/>
              </a:ext>
            </a:extLst>
          </p:cNvPr>
          <p:cNvSpPr txBox="1">
            <a:spLocks/>
          </p:cNvSpPr>
          <p:nvPr/>
        </p:nvSpPr>
        <p:spPr>
          <a:xfrm>
            <a:off x="6437872" y="916497"/>
            <a:ext cx="4123036" cy="3383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1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2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3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4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5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6 =</a:t>
            </a:r>
          </a:p>
          <a:p>
            <a:pPr algn="l"/>
            <a:r>
              <a:rPr lang="en-US" altLang="ko-KR" sz="1800" b="1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7 =</a:t>
            </a:r>
          </a:p>
          <a:p>
            <a:pPr algn="l"/>
            <a:endParaRPr lang="en-US" altLang="ko-KR" sz="18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  <a:p>
            <a:pPr algn="l"/>
            <a:endParaRPr lang="en-US" altLang="ko-KR" sz="1800" b="1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E9D1A0B1-99D4-4703-9AD8-ADE004B3BF99}"/>
              </a:ext>
            </a:extLst>
          </p:cNvPr>
          <p:cNvSpPr txBox="1">
            <a:spLocks/>
          </p:cNvSpPr>
          <p:nvPr/>
        </p:nvSpPr>
        <p:spPr>
          <a:xfrm>
            <a:off x="4563762" y="0"/>
            <a:ext cx="3064476" cy="5848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スケッチの説明</a:t>
            </a:r>
            <a:endParaRPr lang="ko-KR" altLang="en-US" sz="240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6490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부제목 2">
            <a:extLst>
              <a:ext uri="{FF2B5EF4-FFF2-40B4-BE49-F238E27FC236}">
                <a16:creationId xmlns:a16="http://schemas.microsoft.com/office/drawing/2014/main" id="{47D3A7A6-4F4D-D20E-B2FA-B7BE4C845495}"/>
              </a:ext>
            </a:extLst>
          </p:cNvPr>
          <p:cNvSpPr txBox="1">
            <a:spLocks/>
          </p:cNvSpPr>
          <p:nvPr/>
        </p:nvSpPr>
        <p:spPr>
          <a:xfrm>
            <a:off x="1935890" y="2764399"/>
            <a:ext cx="4283677" cy="3143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それぞれの要素について参考にする画像を入れてください。</a:t>
            </a:r>
            <a:endParaRPr lang="en-US" altLang="ja-JP" sz="1200" b="0" i="0" dirty="0">
              <a:solidFill>
                <a:schemeClr val="accent2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カバー画像、フィギュア、電子顕微鏡画像</a:t>
            </a:r>
            <a:r>
              <a:rPr lang="en-US" altLang="ja-JP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(SEM)</a:t>
            </a: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、</a:t>
            </a:r>
            <a:br>
              <a:rPr lang="en-US" altLang="ja-JP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透過電子顕微鏡画像</a:t>
            </a:r>
            <a:r>
              <a:rPr lang="en-US" altLang="ja-JP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(TEM)</a:t>
            </a: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など、多いほどいいです。</a:t>
            </a: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参考画像はページを増やして追加してください。</a:t>
            </a:r>
            <a:endParaRPr lang="en-US" altLang="ja-JP" sz="1200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多ければ多いほどいいです。</a:t>
            </a:r>
            <a:endParaRPr lang="en-US" altLang="ko-KR" sz="120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2F8C55C7-6130-001D-51F4-FCB643F3DF01}"/>
              </a:ext>
            </a:extLst>
          </p:cNvPr>
          <p:cNvSpPr txBox="1">
            <a:spLocks/>
          </p:cNvSpPr>
          <p:nvPr/>
        </p:nvSpPr>
        <p:spPr>
          <a:xfrm>
            <a:off x="205946" y="593124"/>
            <a:ext cx="1729945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要素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1.(</a:t>
            </a:r>
            <a:r>
              <a:rPr lang="ko-KR" altLang="en-US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名前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)</a:t>
            </a:r>
            <a:endParaRPr lang="ko-KR" altLang="en-US" sz="140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9E1EBE1-C126-86C6-D5A5-3F186D8C5E53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参考イメージ</a:t>
            </a:r>
            <a:endParaRPr lang="ko-KR" altLang="en-US" sz="240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434B3B5-B0C1-4482-5969-7A87FBF43F9B}"/>
              </a:ext>
            </a:extLst>
          </p:cNvPr>
          <p:cNvSpPr/>
          <p:nvPr/>
        </p:nvSpPr>
        <p:spPr>
          <a:xfrm>
            <a:off x="205946" y="949897"/>
            <a:ext cx="11780108" cy="57145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69083F2C-E08B-7FAA-A378-DB0BFE9E818D}"/>
              </a:ext>
            </a:extLst>
          </p:cNvPr>
          <p:cNvSpPr txBox="1">
            <a:spLocks/>
          </p:cNvSpPr>
          <p:nvPr/>
        </p:nvSpPr>
        <p:spPr>
          <a:xfrm>
            <a:off x="1865871" y="593122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20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*</a:t>
            </a:r>
            <a:r>
              <a:rPr lang="ja-JP" altLang="en-US" sz="120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 検索が可能な正確な名前を書いてください。 </a:t>
            </a:r>
            <a:r>
              <a:rPr lang="en-US" altLang="ko-KR" sz="120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*</a:t>
            </a:r>
            <a:endParaRPr lang="ko-KR" altLang="en-US" sz="1200" b="1" dirty="0">
              <a:solidFill>
                <a:schemeClr val="accent1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11" name="부제목 2">
            <a:extLst>
              <a:ext uri="{FF2B5EF4-FFF2-40B4-BE49-F238E27FC236}">
                <a16:creationId xmlns:a16="http://schemas.microsoft.com/office/drawing/2014/main" id="{347B0835-6CF3-E9F9-1881-323B00CB23BA}"/>
              </a:ext>
            </a:extLst>
          </p:cNvPr>
          <p:cNvSpPr txBox="1">
            <a:spLocks/>
          </p:cNvSpPr>
          <p:nvPr/>
        </p:nvSpPr>
        <p:spPr>
          <a:xfrm>
            <a:off x="8077199" y="3425485"/>
            <a:ext cx="3138616" cy="6048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イメージについての説明を書いてください。</a:t>
            </a:r>
            <a:endParaRPr lang="en-US" altLang="ko-KR" sz="120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88197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부제목 2">
            <a:extLst>
              <a:ext uri="{FF2B5EF4-FFF2-40B4-BE49-F238E27FC236}">
                <a16:creationId xmlns:a16="http://schemas.microsoft.com/office/drawing/2014/main" id="{47D3A7A6-4F4D-D20E-B2FA-B7BE4C845495}"/>
              </a:ext>
            </a:extLst>
          </p:cNvPr>
          <p:cNvSpPr txBox="1">
            <a:spLocks/>
          </p:cNvSpPr>
          <p:nvPr/>
        </p:nvSpPr>
        <p:spPr>
          <a:xfrm>
            <a:off x="1935890" y="2764399"/>
            <a:ext cx="4283677" cy="3143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それぞれの要素について参考にする画像を入れてください。</a:t>
            </a:r>
            <a:endParaRPr lang="en-US" altLang="ja-JP" sz="1200" b="0" i="0" dirty="0">
              <a:solidFill>
                <a:schemeClr val="accent2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カバー画像、フィギュア、電子顕微鏡画像</a:t>
            </a:r>
            <a:r>
              <a:rPr lang="en-US" altLang="ja-JP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(SEM)</a:t>
            </a: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、</a:t>
            </a:r>
            <a:br>
              <a:rPr lang="en-US" altLang="ja-JP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透過電子顕微鏡画像</a:t>
            </a:r>
            <a:r>
              <a:rPr lang="en-US" altLang="ja-JP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(TEM)</a:t>
            </a: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など、多いほどいいです。</a:t>
            </a: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参考画像はページを増やして追加してください。</a:t>
            </a:r>
            <a:endParaRPr lang="en-US" altLang="ja-JP" sz="1200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多ければ多いほどいいです。</a:t>
            </a:r>
            <a:endParaRPr lang="en-US" altLang="ko-KR" sz="120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2F8C55C7-6130-001D-51F4-FCB643F3DF01}"/>
              </a:ext>
            </a:extLst>
          </p:cNvPr>
          <p:cNvSpPr txBox="1">
            <a:spLocks/>
          </p:cNvSpPr>
          <p:nvPr/>
        </p:nvSpPr>
        <p:spPr>
          <a:xfrm>
            <a:off x="205946" y="593124"/>
            <a:ext cx="1729945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要素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1.(</a:t>
            </a:r>
            <a:r>
              <a:rPr lang="ko-KR" altLang="en-US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名前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)</a:t>
            </a:r>
            <a:endParaRPr lang="ko-KR" altLang="en-US" sz="140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9E1EBE1-C126-86C6-D5A5-3F186D8C5E53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参考イメージ</a:t>
            </a:r>
            <a:endParaRPr lang="ko-KR" altLang="en-US" sz="240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434B3B5-B0C1-4482-5969-7A87FBF43F9B}"/>
              </a:ext>
            </a:extLst>
          </p:cNvPr>
          <p:cNvSpPr/>
          <p:nvPr/>
        </p:nvSpPr>
        <p:spPr>
          <a:xfrm>
            <a:off x="205946" y="949897"/>
            <a:ext cx="11780108" cy="57145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69083F2C-E08B-7FAA-A378-DB0BFE9E818D}"/>
              </a:ext>
            </a:extLst>
          </p:cNvPr>
          <p:cNvSpPr txBox="1">
            <a:spLocks/>
          </p:cNvSpPr>
          <p:nvPr/>
        </p:nvSpPr>
        <p:spPr>
          <a:xfrm>
            <a:off x="1865871" y="593122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20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*</a:t>
            </a:r>
            <a:r>
              <a:rPr lang="ja-JP" altLang="en-US" sz="120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 検索が可能な正確な名前を書いてください。 </a:t>
            </a:r>
            <a:r>
              <a:rPr lang="en-US" altLang="ko-KR" sz="120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*</a:t>
            </a:r>
            <a:endParaRPr lang="ko-KR" altLang="en-US" sz="1200" b="1" dirty="0">
              <a:solidFill>
                <a:schemeClr val="accent1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11" name="부제목 2">
            <a:extLst>
              <a:ext uri="{FF2B5EF4-FFF2-40B4-BE49-F238E27FC236}">
                <a16:creationId xmlns:a16="http://schemas.microsoft.com/office/drawing/2014/main" id="{347B0835-6CF3-E9F9-1881-323B00CB23BA}"/>
              </a:ext>
            </a:extLst>
          </p:cNvPr>
          <p:cNvSpPr txBox="1">
            <a:spLocks/>
          </p:cNvSpPr>
          <p:nvPr/>
        </p:nvSpPr>
        <p:spPr>
          <a:xfrm>
            <a:off x="8077199" y="3425485"/>
            <a:ext cx="3138616" cy="6048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イメージについての説明を書いてください。</a:t>
            </a:r>
            <a:endParaRPr lang="en-US" altLang="ko-KR" sz="120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9868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부제목 2">
            <a:extLst>
              <a:ext uri="{FF2B5EF4-FFF2-40B4-BE49-F238E27FC236}">
                <a16:creationId xmlns:a16="http://schemas.microsoft.com/office/drawing/2014/main" id="{47D3A7A6-4F4D-D20E-B2FA-B7BE4C845495}"/>
              </a:ext>
            </a:extLst>
          </p:cNvPr>
          <p:cNvSpPr txBox="1">
            <a:spLocks/>
          </p:cNvSpPr>
          <p:nvPr/>
        </p:nvSpPr>
        <p:spPr>
          <a:xfrm>
            <a:off x="1935890" y="2764399"/>
            <a:ext cx="4283677" cy="3143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それぞれの要素について参考にする画像を入れてください。</a:t>
            </a:r>
            <a:endParaRPr lang="en-US" altLang="ja-JP" sz="1200" b="0" i="0" dirty="0">
              <a:solidFill>
                <a:schemeClr val="accent2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カバー画像、フィギュア、電子顕微鏡画像</a:t>
            </a:r>
            <a:r>
              <a:rPr lang="en-US" altLang="ja-JP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(SEM)</a:t>
            </a: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、</a:t>
            </a:r>
            <a:br>
              <a:rPr lang="en-US" altLang="ja-JP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透過電子顕微鏡画像</a:t>
            </a:r>
            <a:r>
              <a:rPr lang="en-US" altLang="ja-JP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(TEM)</a:t>
            </a: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など、多いほどいいです。</a:t>
            </a: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参考画像はページを増やして追加してください。</a:t>
            </a:r>
            <a:endParaRPr lang="en-US" altLang="ja-JP" sz="1200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多ければ多いほどいいです。</a:t>
            </a:r>
            <a:endParaRPr lang="en-US" altLang="ko-KR" sz="120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3" name="제목 1">
            <a:extLst>
              <a:ext uri="{FF2B5EF4-FFF2-40B4-BE49-F238E27FC236}">
                <a16:creationId xmlns:a16="http://schemas.microsoft.com/office/drawing/2014/main" id="{2F8C55C7-6130-001D-51F4-FCB643F3DF01}"/>
              </a:ext>
            </a:extLst>
          </p:cNvPr>
          <p:cNvSpPr txBox="1">
            <a:spLocks/>
          </p:cNvSpPr>
          <p:nvPr/>
        </p:nvSpPr>
        <p:spPr>
          <a:xfrm>
            <a:off x="205946" y="593124"/>
            <a:ext cx="1729945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o-KR" altLang="en-US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要素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1.(</a:t>
            </a:r>
            <a:r>
              <a:rPr lang="ko-KR" altLang="en-US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名前</a:t>
            </a:r>
            <a:r>
              <a:rPr lang="en-US" altLang="ko-KR" sz="1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)</a:t>
            </a:r>
            <a:endParaRPr lang="ko-KR" altLang="en-US" sz="140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09E1EBE1-C126-86C6-D5A5-3F186D8C5E53}"/>
              </a:ext>
            </a:extLst>
          </p:cNvPr>
          <p:cNvSpPr txBox="1">
            <a:spLocks/>
          </p:cNvSpPr>
          <p:nvPr/>
        </p:nvSpPr>
        <p:spPr>
          <a:xfrm>
            <a:off x="4967416" y="8238"/>
            <a:ext cx="2257168" cy="584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参考イメージ</a:t>
            </a:r>
            <a:endParaRPr lang="ko-KR" altLang="en-US" sz="240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8434B3B5-B0C1-4482-5969-7A87FBF43F9B}"/>
              </a:ext>
            </a:extLst>
          </p:cNvPr>
          <p:cNvSpPr/>
          <p:nvPr/>
        </p:nvSpPr>
        <p:spPr>
          <a:xfrm>
            <a:off x="205946" y="949897"/>
            <a:ext cx="11780108" cy="571451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69083F2C-E08B-7FAA-A378-DB0BFE9E818D}"/>
              </a:ext>
            </a:extLst>
          </p:cNvPr>
          <p:cNvSpPr txBox="1">
            <a:spLocks/>
          </p:cNvSpPr>
          <p:nvPr/>
        </p:nvSpPr>
        <p:spPr>
          <a:xfrm>
            <a:off x="1865871" y="593122"/>
            <a:ext cx="4131274" cy="3567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ko-KR" sz="120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*</a:t>
            </a:r>
            <a:r>
              <a:rPr lang="ja-JP" altLang="en-US" sz="1200" b="0" i="0" dirty="0">
                <a:solidFill>
                  <a:schemeClr val="accent1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 検索が可能な正確な名前を書いてください。 </a:t>
            </a:r>
            <a:r>
              <a:rPr lang="en-US" altLang="ko-KR" sz="1200" b="1" dirty="0">
                <a:solidFill>
                  <a:schemeClr val="accent1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*</a:t>
            </a:r>
            <a:endParaRPr lang="ko-KR" altLang="en-US" sz="1200" b="1" dirty="0">
              <a:solidFill>
                <a:schemeClr val="accent1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11" name="부제목 2">
            <a:extLst>
              <a:ext uri="{FF2B5EF4-FFF2-40B4-BE49-F238E27FC236}">
                <a16:creationId xmlns:a16="http://schemas.microsoft.com/office/drawing/2014/main" id="{347B0835-6CF3-E9F9-1881-323B00CB23BA}"/>
              </a:ext>
            </a:extLst>
          </p:cNvPr>
          <p:cNvSpPr txBox="1">
            <a:spLocks/>
          </p:cNvSpPr>
          <p:nvPr/>
        </p:nvSpPr>
        <p:spPr>
          <a:xfrm>
            <a:off x="8077199" y="3425485"/>
            <a:ext cx="3138616" cy="6048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イメージについての説明を書いてください。</a:t>
            </a:r>
            <a:endParaRPr lang="en-US" altLang="ko-KR" sz="120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2371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5B1138-6217-186A-54BE-A75C1FF66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8216" y="955587"/>
            <a:ext cx="4390768" cy="584886"/>
          </a:xfrm>
        </p:spPr>
        <p:txBody>
          <a:bodyPr>
            <a:normAutofit/>
          </a:bodyPr>
          <a:lstStyle/>
          <a:p>
            <a:r>
              <a:rPr lang="ja-JP" altLang="en-US" sz="2400" b="0" i="0" dirty="0">
                <a:solidFill>
                  <a:srgbClr val="000000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ありがとうございます。</a:t>
            </a:r>
            <a:endParaRPr lang="ko-KR" altLang="en-US" sz="2400" b="1" dirty="0"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</p:txBody>
      </p:sp>
      <p:sp>
        <p:nvSpPr>
          <p:cNvPr id="4" name="부제목 2">
            <a:extLst>
              <a:ext uri="{FF2B5EF4-FFF2-40B4-BE49-F238E27FC236}">
                <a16:creationId xmlns:a16="http://schemas.microsoft.com/office/drawing/2014/main" id="{1C6A8746-CB6B-94FA-A54F-510C96F94F24}"/>
              </a:ext>
            </a:extLst>
          </p:cNvPr>
          <p:cNvSpPr txBox="1">
            <a:spLocks/>
          </p:cNvSpPr>
          <p:nvPr/>
        </p:nvSpPr>
        <p:spPr>
          <a:xfrm>
            <a:off x="4512276" y="2204227"/>
            <a:ext cx="2862649" cy="4031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作成した作業依頼書を</a:t>
            </a: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下記のメールアドレスにお送りください。</a:t>
            </a:r>
            <a:endParaRPr lang="en-US" altLang="ja-JP" sz="1200" b="0" i="0" dirty="0">
              <a:solidFill>
                <a:schemeClr val="accent2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endParaRPr lang="en-US" altLang="ko-KR" sz="120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作業依頼書の作成が難しければ</a:t>
            </a: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ホームページの作業依頼書の例を</a:t>
            </a: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ご覧になって参考にして作成してください。</a:t>
            </a:r>
            <a:endParaRPr lang="en-US" altLang="ja-JP" sz="1200" b="0" i="0" dirty="0">
              <a:solidFill>
                <a:schemeClr val="accent2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endParaRPr lang="en-US" altLang="ko-KR" sz="120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スケッチが難しかったり</a:t>
            </a: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アイデアがない場合でも大丈夫です。</a:t>
            </a:r>
            <a:br>
              <a:rPr lang="ja-JP" altLang="en-US" sz="1200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</a:br>
            <a:r>
              <a:rPr lang="ja-JP" altLang="en-US" sz="1200" b="0" i="0" dirty="0">
                <a:solidFill>
                  <a:schemeClr val="accent2"/>
                </a:solidFill>
                <a:effectLst/>
                <a:latin typeface="본고딕 Medium" panose="020B0600000000000000" pitchFamily="34" charset="-127"/>
                <a:ea typeface="본고딕 Medium" panose="020B0600000000000000" pitchFamily="34" charset="-127"/>
              </a:rPr>
              <a:t>いつでもご連絡ください。</a:t>
            </a:r>
            <a:endParaRPr lang="en-US" altLang="ja-JP" sz="1200" b="0" i="0" dirty="0">
              <a:solidFill>
                <a:schemeClr val="accent2"/>
              </a:solidFill>
              <a:effectLst/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endParaRPr lang="en-US" altLang="ko-KR" sz="1200" b="1" dirty="0">
              <a:solidFill>
                <a:schemeClr val="accent2"/>
              </a:solidFill>
              <a:latin typeface="본고딕 Medium" panose="020B0600000000000000" pitchFamily="34" charset="-127"/>
              <a:ea typeface="본고딕 Medium" panose="020B0600000000000000" pitchFamily="34" charset="-127"/>
            </a:endParaRPr>
          </a:p>
          <a:p>
            <a:r>
              <a:rPr lang="en-US" altLang="ko-KR" sz="120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010-4337-0675</a:t>
            </a:r>
          </a:p>
          <a:p>
            <a:r>
              <a:rPr lang="en-US" altLang="ko-KR" sz="1200" b="1" dirty="0">
                <a:solidFill>
                  <a:schemeClr val="accent2"/>
                </a:solidFill>
                <a:latin typeface="본고딕 Medium" panose="020B0600000000000000" pitchFamily="34" charset="-127"/>
                <a:ea typeface="본고딕 Medium" panose="020B0600000000000000" pitchFamily="34" charset="-127"/>
              </a:rPr>
              <a:t>vista@vistagraphics.net</a:t>
            </a:r>
          </a:p>
        </p:txBody>
      </p:sp>
    </p:spTree>
    <p:extLst>
      <p:ext uri="{BB962C8B-B14F-4D97-AF65-F5344CB8AC3E}">
        <p14:creationId xmlns:p14="http://schemas.microsoft.com/office/powerpoint/2010/main" val="2835573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947</Words>
  <Application>Microsoft Office PowerPoint</Application>
  <PresentationFormat>와이드스크린</PresentationFormat>
  <Paragraphs>82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2" baseType="lpstr">
      <vt:lpstr>Arial Unicode MS</vt:lpstr>
      <vt:lpstr>맑은 고딕</vt:lpstr>
      <vt:lpstr>본고딕 Medium</vt:lpstr>
      <vt:lpstr>Arial</vt:lpstr>
      <vt:lpstr>Office 테마</vt:lpstr>
      <vt:lpstr>作業依頼書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ありがとうございます。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제작 의뢰서</dc:title>
  <dc:creator>Hyunsoo Kim</dc:creator>
  <cp:lastModifiedBy>지원</cp:lastModifiedBy>
  <cp:revision>13</cp:revision>
  <dcterms:created xsi:type="dcterms:W3CDTF">2024-08-01T07:19:34Z</dcterms:created>
  <dcterms:modified xsi:type="dcterms:W3CDTF">2024-09-26T10:54:36Z</dcterms:modified>
</cp:coreProperties>
</file>