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2" r:id="rId6"/>
    <p:sldId id="263" r:id="rId7"/>
    <p:sldId id="261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6D6769F-11F8-397D-F855-2DB7F2D9A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DEA2CD0-D205-F863-2EEA-187D6D81DC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0E738C7-0EC6-887A-5994-9B7E53D3C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657DA6B-2092-1932-EF74-503C0CDA0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1FA56C-FC1C-49B9-356B-2C671530B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743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D0A0C8F-136A-0CD4-6CC2-8B6824DEE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089A17A-202A-0202-4178-4ECC195A21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7561340-8A45-EC8B-A74C-8926C21AD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C35B0D8-E385-6699-2EA8-E7CFDB008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2783A0-F24E-9A88-2D22-81BE13DC7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235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A202E93-87C0-EDF4-3967-CD1878A6B0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F2E0BC0-D1CE-373E-8431-030A4409DC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79A6C4-803D-5CBF-8FB9-FFDBBE732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F45FF30-1A5C-6935-B670-40E68D15F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20D7C87-38C7-4B17-4911-4E1C4FC09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7853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97D83D7-48BC-3218-4B6B-F4B11A03F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4814F94-2EEF-D3A9-7630-1B9D79510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B295A31-8033-39E6-3BDF-AF24BEF44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55FF06C-8A59-30BC-5919-45D7A7986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1289959-CE5B-FB2C-814D-A0F3157A4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06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E8F7E4F-69BB-B46C-5626-CEBD6E33E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2489576-EECA-491B-74EE-A3DF7A524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561503-A309-4500-AD9A-E3F824FE1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4BEE9D-A5F3-7DCC-CF6A-95485CA9D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8477E07-4B5F-FA84-92B7-CE67D9F48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3624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A192304-22AA-34A5-1A91-EB9073328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D239C33-B81A-153E-7892-D16D9BD083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C1AF2E0-3739-B52D-AF07-625CA2EAD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149E863-FCDC-12E5-8D89-987638D5E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3045CCC-6AB6-3124-44A1-442F5D1F7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DD9FF35-58FD-BF33-543E-744B1ABB9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6694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9CFD3D9-9FB4-8BCA-6222-37D8552A9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CA6DD66-370F-BC15-EA10-F10EFDF94F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8F3A9F3-D764-A82B-6DB6-32AF4EE8B4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913A9D9-D522-B7E1-EAA7-7AB896EFED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475A9F6-9300-A774-A468-2AD5FF5418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777D009-5833-7648-7FBB-E7928098B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E41EF578-B671-D3EB-6F86-4994A3C67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ED34CC2-151C-FB4C-FE48-02F31D3B6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6386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447F781-ACC1-47B6-4620-E06ED6650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89826CF-7839-4B77-57C0-A0E629F9F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9D83B5B-562A-3812-78CA-302375372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5E78368-5649-5022-346E-193B307B2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7874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5F3D2EF-22CF-673F-2AA0-727949482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9EF1343-0139-DC17-2359-8C20C46DA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67536CC-30E0-DB7F-287F-BA88C6605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253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DCB7C70-5373-521C-9345-9D6C547A6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A860DE-8187-E9F3-8B32-663995B0CB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46B5545-DE8C-E8B2-31CC-9E3D84C6F4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73C1D07-3757-230D-1084-2A97E2C58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3523473-18BD-620A-4EDD-C4AAB9287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5C2A88A-20DD-5B34-32B6-0C47D112A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2699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7FB6AC8-517F-F0C7-9750-5362B53CC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954F60F-1EC7-A583-C571-2CBAB78D9A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AD6CA1D-7250-6BA0-4081-BFF68CC96A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E23FD69-4A3C-78F5-4A72-0979882CC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C425253-8606-C37B-17EB-AD5621BB2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D6E9001-86EE-EBBB-B5CD-F983677A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0517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FB774FB-469C-3FF1-1DF7-836445D78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2102457-10C7-D465-D0CD-0AE14D518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3D07383-295D-6877-5B67-6A462065F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838161F-E13C-01EC-08EC-BA15A35D07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71FC99-A19E-4319-CFA1-32C299FE0C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3061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5B1138-6217-186A-54BE-A75C1FF66C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7416" y="0"/>
            <a:ext cx="2257168" cy="584886"/>
          </a:xfrm>
        </p:spPr>
        <p:txBody>
          <a:bodyPr>
            <a:normAutofit/>
          </a:bodyPr>
          <a:lstStyle/>
          <a:p>
            <a:r>
              <a:rPr lang="en-US" altLang="ko-KR" sz="2000" b="1" dirty="0"/>
              <a:t>Work Form</a:t>
            </a:r>
            <a:endParaRPr lang="ko-KR" altLang="en-US" sz="2000" b="1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1E455E6-5751-B10F-E479-F7A1709F8F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0087" y="1624954"/>
            <a:ext cx="1433384" cy="3828495"/>
          </a:xfrm>
        </p:spPr>
        <p:txBody>
          <a:bodyPr>
            <a:normAutofit/>
          </a:bodyPr>
          <a:lstStyle/>
          <a:p>
            <a:pPr algn="l"/>
            <a:r>
              <a:rPr lang="en-US" altLang="ko-KR" sz="1200" b="1" dirty="0"/>
              <a:t>Name</a:t>
            </a:r>
          </a:p>
          <a:p>
            <a:pPr algn="l"/>
            <a:r>
              <a:rPr lang="en-US" altLang="ko-KR" sz="1200" b="1" dirty="0"/>
              <a:t>Institution</a:t>
            </a:r>
            <a:r>
              <a:rPr lang="ko-KR" altLang="en-US" sz="1200" b="1" dirty="0"/>
              <a:t> </a:t>
            </a:r>
            <a:r>
              <a:rPr lang="en-US" altLang="ko-KR" sz="1200" b="1" dirty="0"/>
              <a:t>/ Title</a:t>
            </a:r>
          </a:p>
          <a:p>
            <a:pPr algn="l"/>
            <a:r>
              <a:rPr lang="en-US" altLang="ko-KR" sz="1200" b="1" dirty="0"/>
              <a:t>Mail</a:t>
            </a:r>
          </a:p>
          <a:p>
            <a:pPr algn="l"/>
            <a:endParaRPr lang="en-US" altLang="ko-KR" sz="1200" b="1" dirty="0"/>
          </a:p>
          <a:p>
            <a:pPr algn="l"/>
            <a:r>
              <a:rPr lang="en-US" altLang="ko-KR" sz="1200" b="1" dirty="0"/>
              <a:t>Category</a:t>
            </a:r>
          </a:p>
          <a:p>
            <a:pPr algn="l"/>
            <a:r>
              <a:rPr lang="en-US" altLang="ko-KR" sz="1200" b="1" dirty="0"/>
              <a:t>Due</a:t>
            </a:r>
            <a:r>
              <a:rPr lang="ko-KR" altLang="en-US" sz="1200" b="1" dirty="0"/>
              <a:t> </a:t>
            </a:r>
            <a:r>
              <a:rPr lang="en-US" altLang="ko-KR" sz="1200" b="1" dirty="0"/>
              <a:t>date</a:t>
            </a:r>
          </a:p>
          <a:p>
            <a:pPr algn="l"/>
            <a:endParaRPr lang="en-US" altLang="ko-KR" sz="1200" b="1" dirty="0"/>
          </a:p>
          <a:p>
            <a:pPr algn="l"/>
            <a:r>
              <a:rPr lang="en-US" altLang="ko-KR" sz="1200" b="1" dirty="0"/>
              <a:t>Publisher</a:t>
            </a:r>
          </a:p>
          <a:p>
            <a:pPr algn="l"/>
            <a:r>
              <a:rPr lang="en-US" altLang="ko-KR" sz="1200" b="1" dirty="0"/>
              <a:t>Journal</a:t>
            </a:r>
          </a:p>
          <a:p>
            <a:pPr algn="l"/>
            <a:r>
              <a:rPr lang="en-US" altLang="ko-KR" sz="1200" b="1" dirty="0"/>
              <a:t>Image size</a:t>
            </a:r>
          </a:p>
        </p:txBody>
      </p:sp>
      <p:sp>
        <p:nvSpPr>
          <p:cNvPr id="6" name="부제목 2">
            <a:extLst>
              <a:ext uri="{FF2B5EF4-FFF2-40B4-BE49-F238E27FC236}">
                <a16:creationId xmlns:a16="http://schemas.microsoft.com/office/drawing/2014/main" id="{D0AD55AD-AF01-DDFC-3B4E-6B960A3C0063}"/>
              </a:ext>
            </a:extLst>
          </p:cNvPr>
          <p:cNvSpPr txBox="1">
            <a:spLocks/>
          </p:cNvSpPr>
          <p:nvPr/>
        </p:nvSpPr>
        <p:spPr>
          <a:xfrm>
            <a:off x="8188412" y="1624954"/>
            <a:ext cx="3138616" cy="44133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*The blue text is an example.</a:t>
            </a:r>
          </a:p>
          <a:p>
            <a:pPr algn="l"/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Please modify and write according to the format.</a:t>
            </a:r>
          </a:p>
          <a:p>
            <a:pPr algn="l"/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In the "Category" field, please enter the work field you are requesting.</a:t>
            </a:r>
          </a:p>
          <a:p>
            <a:pPr algn="l"/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ex ) </a:t>
            </a:r>
          </a:p>
          <a:p>
            <a:pPr algn="l"/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Journal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Cover,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TOC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(table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of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contents), </a:t>
            </a:r>
          </a:p>
          <a:p>
            <a:pPr algn="l"/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Figure, </a:t>
            </a:r>
          </a:p>
          <a:p>
            <a:pPr algn="l"/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2D </a:t>
            </a:r>
            <a:r>
              <a:rPr lang="en-US" altLang="ko-KR" sz="1200" b="1" dirty="0" err="1">
                <a:solidFill>
                  <a:schemeClr val="accent2">
                    <a:lumMod val="75000"/>
                  </a:schemeClr>
                </a:solidFill>
              </a:rPr>
              <a:t>illust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</a:p>
          <a:p>
            <a:pPr algn="l"/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etc.</a:t>
            </a:r>
          </a:p>
        </p:txBody>
      </p:sp>
      <p:sp>
        <p:nvSpPr>
          <p:cNvPr id="8" name="부제목 2">
            <a:extLst>
              <a:ext uri="{FF2B5EF4-FFF2-40B4-BE49-F238E27FC236}">
                <a16:creationId xmlns:a16="http://schemas.microsoft.com/office/drawing/2014/main" id="{43E710FB-AD2F-22B4-6F30-6587AFCD0FFE}"/>
              </a:ext>
            </a:extLst>
          </p:cNvPr>
          <p:cNvSpPr txBox="1">
            <a:spLocks/>
          </p:cNvSpPr>
          <p:nvPr/>
        </p:nvSpPr>
        <p:spPr>
          <a:xfrm>
            <a:off x="1556951" y="1600239"/>
            <a:ext cx="3517557" cy="3608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ko-KR" sz="1200" dirty="0"/>
              <a:t>: </a:t>
            </a:r>
            <a:r>
              <a:rPr lang="en-US" altLang="ko-KR" sz="1200" b="1" dirty="0">
                <a:solidFill>
                  <a:schemeClr val="accent5">
                    <a:lumMod val="75000"/>
                  </a:schemeClr>
                </a:solidFill>
              </a:rPr>
              <a:t>John Doe</a:t>
            </a:r>
          </a:p>
          <a:p>
            <a:pPr algn="l"/>
            <a:r>
              <a:rPr lang="en-US" altLang="ko-KR" sz="1200" dirty="0"/>
              <a:t>: </a:t>
            </a:r>
            <a:r>
              <a:rPr lang="en-US" altLang="ko-KR" sz="1200" b="1" dirty="0">
                <a:solidFill>
                  <a:schemeClr val="accent1"/>
                </a:solidFill>
              </a:rPr>
              <a:t>Science University</a:t>
            </a:r>
            <a:r>
              <a:rPr lang="en-US" altLang="ko-KR" sz="1200" b="1" dirty="0">
                <a:solidFill>
                  <a:schemeClr val="accent5">
                    <a:lumMod val="75000"/>
                  </a:schemeClr>
                </a:solidFill>
              </a:rPr>
              <a:t> / </a:t>
            </a:r>
            <a:r>
              <a:rPr lang="en-US" altLang="ko-KR" sz="1200" b="1" dirty="0" err="1">
                <a:solidFill>
                  <a:schemeClr val="accent5">
                    <a:lumMod val="75000"/>
                  </a:schemeClr>
                </a:solidFill>
              </a:rPr>
              <a:t>Ph.D</a:t>
            </a:r>
            <a:endParaRPr lang="en-US" altLang="ko-KR" sz="12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en-US" altLang="ko-KR" sz="1200" dirty="0"/>
              <a:t>: </a:t>
            </a:r>
            <a:r>
              <a:rPr lang="en-US" altLang="ko-KR" sz="1200" b="1" dirty="0">
                <a:solidFill>
                  <a:schemeClr val="accent5">
                    <a:lumMod val="75000"/>
                  </a:schemeClr>
                </a:solidFill>
              </a:rPr>
              <a:t>000-0000-0000</a:t>
            </a:r>
          </a:p>
          <a:p>
            <a:pPr algn="l"/>
            <a:endParaRPr lang="en-US" altLang="ko-KR" sz="12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en-US" altLang="ko-KR" sz="1200" dirty="0"/>
              <a:t>: </a:t>
            </a:r>
            <a:r>
              <a:rPr lang="en-US" altLang="ko-KR" sz="1200" b="1" dirty="0">
                <a:solidFill>
                  <a:schemeClr val="accent5">
                    <a:lumMod val="75000"/>
                  </a:schemeClr>
                </a:solidFill>
              </a:rPr>
              <a:t>Journal Cover</a:t>
            </a:r>
          </a:p>
          <a:p>
            <a:pPr algn="l"/>
            <a:r>
              <a:rPr lang="en-US" altLang="ko-KR" sz="1200" dirty="0"/>
              <a:t>: </a:t>
            </a:r>
            <a:r>
              <a:rPr lang="en-US" altLang="ko-KR" sz="1200" b="1" dirty="0">
                <a:solidFill>
                  <a:schemeClr val="accent5">
                    <a:lumMod val="75000"/>
                  </a:schemeClr>
                </a:solidFill>
              </a:rPr>
              <a:t>20XX / XX / XX</a:t>
            </a:r>
          </a:p>
          <a:p>
            <a:pPr algn="l"/>
            <a:endParaRPr lang="en-US" altLang="ko-KR" sz="12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en-US" altLang="ko-KR" sz="1200" dirty="0"/>
              <a:t>: </a:t>
            </a:r>
            <a:r>
              <a:rPr lang="en-US" altLang="ko-KR" sz="1200" b="1" dirty="0">
                <a:solidFill>
                  <a:schemeClr val="accent1"/>
                </a:solidFill>
              </a:rPr>
              <a:t>Science Journal</a:t>
            </a:r>
          </a:p>
          <a:p>
            <a:pPr algn="l"/>
            <a:r>
              <a:rPr lang="en-US" altLang="ko-KR" sz="1200" dirty="0"/>
              <a:t>:</a:t>
            </a:r>
            <a:r>
              <a:rPr lang="en-US" altLang="ko-KR" sz="1200" b="1" dirty="0">
                <a:solidFill>
                  <a:schemeClr val="accent1"/>
                </a:solidFill>
              </a:rPr>
              <a:t> </a:t>
            </a:r>
            <a:r>
              <a:rPr lang="en-US" altLang="ko-KR" sz="1200" b="1" dirty="0">
                <a:solidFill>
                  <a:schemeClr val="accent1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Journal of Material Chemistry B</a:t>
            </a:r>
          </a:p>
          <a:p>
            <a:pPr algn="l"/>
            <a:r>
              <a:rPr lang="en-US" altLang="ko-KR" sz="1200" dirty="0"/>
              <a:t>:</a:t>
            </a:r>
            <a:r>
              <a:rPr lang="en-US" altLang="ko-KR" sz="1200" b="1" dirty="0">
                <a:solidFill>
                  <a:schemeClr val="accent1"/>
                </a:solidFill>
              </a:rPr>
              <a:t> </a:t>
            </a:r>
            <a:r>
              <a:rPr lang="en-US" altLang="ko-KR" sz="1200" b="1" dirty="0">
                <a:solidFill>
                  <a:schemeClr val="accent1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215mm wide x 159mm high </a:t>
            </a:r>
          </a:p>
          <a:p>
            <a:pPr algn="l"/>
            <a:r>
              <a:rPr lang="en-US" altLang="ko-KR" sz="1200" b="1" dirty="0">
                <a:solidFill>
                  <a:schemeClr val="accent1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(2539 pixels wide x 1878 pixels high)</a:t>
            </a:r>
          </a:p>
          <a:p>
            <a:pPr algn="l"/>
            <a:endParaRPr lang="en-US" altLang="ko-KR" sz="1050" b="1" dirty="0">
              <a:solidFill>
                <a:schemeClr val="accent1"/>
              </a:solidFill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9355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>
            <a:extLst>
              <a:ext uri="{FF2B5EF4-FFF2-40B4-BE49-F238E27FC236}">
                <a16:creationId xmlns:a16="http://schemas.microsoft.com/office/drawing/2014/main" id="{0B7249B5-48C2-5890-8B3F-5F0A9E4F5EB8}"/>
              </a:ext>
            </a:extLst>
          </p:cNvPr>
          <p:cNvSpPr/>
          <p:nvPr/>
        </p:nvSpPr>
        <p:spPr>
          <a:xfrm>
            <a:off x="205946" y="650789"/>
            <a:ext cx="5791199" cy="601362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64D53247-58F4-183E-D190-430EF0E2F8F1}"/>
              </a:ext>
            </a:extLst>
          </p:cNvPr>
          <p:cNvSpPr/>
          <p:nvPr/>
        </p:nvSpPr>
        <p:spPr>
          <a:xfrm>
            <a:off x="6194855" y="650788"/>
            <a:ext cx="5791199" cy="60136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제목 1">
            <a:extLst>
              <a:ext uri="{FF2B5EF4-FFF2-40B4-BE49-F238E27FC236}">
                <a16:creationId xmlns:a16="http://schemas.microsoft.com/office/drawing/2014/main" id="{AEA8A6A8-A5BA-DE03-4C4D-032EBD0A9370}"/>
              </a:ext>
            </a:extLst>
          </p:cNvPr>
          <p:cNvSpPr txBox="1">
            <a:spLocks/>
          </p:cNvSpPr>
          <p:nvPr/>
        </p:nvSpPr>
        <p:spPr>
          <a:xfrm>
            <a:off x="4250724" y="0"/>
            <a:ext cx="3690552" cy="5848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/>
              <a:t>SKETCH &amp; SUMMARY</a:t>
            </a:r>
            <a:endParaRPr lang="ko-KR" altLang="en-US" sz="2000" b="1" dirty="0"/>
          </a:p>
        </p:txBody>
      </p:sp>
      <p:sp>
        <p:nvSpPr>
          <p:cNvPr id="21" name="부제목 2">
            <a:extLst>
              <a:ext uri="{FF2B5EF4-FFF2-40B4-BE49-F238E27FC236}">
                <a16:creationId xmlns:a16="http://schemas.microsoft.com/office/drawing/2014/main" id="{3185E876-8AE1-C45C-85C7-26A4B6158A45}"/>
              </a:ext>
            </a:extLst>
          </p:cNvPr>
          <p:cNvSpPr txBox="1">
            <a:spLocks/>
          </p:cNvSpPr>
          <p:nvPr/>
        </p:nvSpPr>
        <p:spPr>
          <a:xfrm>
            <a:off x="7698258" y="3338424"/>
            <a:ext cx="3138616" cy="1299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Please write an overview </a:t>
            </a:r>
          </a:p>
          <a:p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of the research.</a:t>
            </a:r>
          </a:p>
        </p:txBody>
      </p:sp>
      <p:sp>
        <p:nvSpPr>
          <p:cNvPr id="22" name="부제목 2">
            <a:extLst>
              <a:ext uri="{FF2B5EF4-FFF2-40B4-BE49-F238E27FC236}">
                <a16:creationId xmlns:a16="http://schemas.microsoft.com/office/drawing/2014/main" id="{953F6FBE-4738-6D12-B02D-ABB0CA6A6164}"/>
              </a:ext>
            </a:extLst>
          </p:cNvPr>
          <p:cNvSpPr txBox="1">
            <a:spLocks/>
          </p:cNvSpPr>
          <p:nvPr/>
        </p:nvSpPr>
        <p:spPr>
          <a:xfrm>
            <a:off x="1532237" y="3338424"/>
            <a:ext cx="3138616" cy="2131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Put your sketch here</a:t>
            </a:r>
          </a:p>
        </p:txBody>
      </p:sp>
      <p:sp>
        <p:nvSpPr>
          <p:cNvPr id="23" name="부제목 2">
            <a:extLst>
              <a:ext uri="{FF2B5EF4-FFF2-40B4-BE49-F238E27FC236}">
                <a16:creationId xmlns:a16="http://schemas.microsoft.com/office/drawing/2014/main" id="{57A3F610-F195-BCA7-1EC9-482A7EC86636}"/>
              </a:ext>
            </a:extLst>
          </p:cNvPr>
          <p:cNvSpPr txBox="1">
            <a:spLocks/>
          </p:cNvSpPr>
          <p:nvPr/>
        </p:nvSpPr>
        <p:spPr>
          <a:xfrm>
            <a:off x="7572632" y="4243009"/>
            <a:ext cx="3389867" cy="1349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200" b="1" dirty="0">
                <a:solidFill>
                  <a:schemeClr val="accent5"/>
                </a:solidFill>
              </a:rPr>
              <a:t>List the importance of each element in order of priority.</a:t>
            </a:r>
          </a:p>
          <a:p>
            <a:r>
              <a:rPr lang="en-US" altLang="ko-KR" sz="1200" b="1" dirty="0">
                <a:solidFill>
                  <a:schemeClr val="accent5"/>
                </a:solidFill>
              </a:rPr>
              <a:t>I will arrange the layout according to the importance of each element.</a:t>
            </a:r>
          </a:p>
          <a:p>
            <a:endParaRPr lang="en-US" altLang="ko-KR" sz="12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385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>
            <a:extLst>
              <a:ext uri="{FF2B5EF4-FFF2-40B4-BE49-F238E27FC236}">
                <a16:creationId xmlns:a16="http://schemas.microsoft.com/office/drawing/2014/main" id="{03EAEEEF-80A5-82AE-C375-2571E3CF4C03}"/>
              </a:ext>
            </a:extLst>
          </p:cNvPr>
          <p:cNvSpPr txBox="1">
            <a:spLocks/>
          </p:cNvSpPr>
          <p:nvPr/>
        </p:nvSpPr>
        <p:spPr>
          <a:xfrm>
            <a:off x="4967416" y="8238"/>
            <a:ext cx="2257168" cy="5848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/>
              <a:t>Detail</a:t>
            </a:r>
            <a:endParaRPr lang="ko-KR" altLang="en-US" sz="2000" b="1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7920CBD2-4C5C-68FF-C68A-58B5090FC36E}"/>
              </a:ext>
            </a:extLst>
          </p:cNvPr>
          <p:cNvSpPr/>
          <p:nvPr/>
        </p:nvSpPr>
        <p:spPr>
          <a:xfrm>
            <a:off x="205946" y="650789"/>
            <a:ext cx="5791199" cy="601362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55C0E01A-CD81-191C-0D20-C507EB65C362}"/>
              </a:ext>
            </a:extLst>
          </p:cNvPr>
          <p:cNvSpPr/>
          <p:nvPr/>
        </p:nvSpPr>
        <p:spPr>
          <a:xfrm>
            <a:off x="6194855" y="650788"/>
            <a:ext cx="5791199" cy="60136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부제목 2">
            <a:extLst>
              <a:ext uri="{FF2B5EF4-FFF2-40B4-BE49-F238E27FC236}">
                <a16:creationId xmlns:a16="http://schemas.microsoft.com/office/drawing/2014/main" id="{6EE34ACD-0A9A-2DAB-7A80-583C8BAAB39E}"/>
              </a:ext>
            </a:extLst>
          </p:cNvPr>
          <p:cNvSpPr txBox="1">
            <a:spLocks/>
          </p:cNvSpPr>
          <p:nvPr/>
        </p:nvSpPr>
        <p:spPr>
          <a:xfrm>
            <a:off x="6437872" y="916497"/>
            <a:ext cx="4123036" cy="33836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ko-KR" sz="18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1 =</a:t>
            </a:r>
          </a:p>
          <a:p>
            <a:pPr algn="l"/>
            <a:r>
              <a:rPr lang="en-US" altLang="ko-KR" sz="18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2 =</a:t>
            </a:r>
          </a:p>
          <a:p>
            <a:pPr algn="l"/>
            <a:r>
              <a:rPr lang="en-US" altLang="ko-KR" sz="18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3 =</a:t>
            </a:r>
          </a:p>
          <a:p>
            <a:pPr algn="l"/>
            <a:r>
              <a:rPr lang="en-US" altLang="ko-KR" sz="18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4 =</a:t>
            </a:r>
          </a:p>
          <a:p>
            <a:pPr algn="l"/>
            <a:r>
              <a:rPr lang="en-US" altLang="ko-KR" sz="18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5 =</a:t>
            </a:r>
          </a:p>
          <a:p>
            <a:pPr algn="l"/>
            <a:r>
              <a:rPr lang="en-US" altLang="ko-KR" sz="18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6 =</a:t>
            </a:r>
          </a:p>
          <a:p>
            <a:pPr algn="l"/>
            <a:r>
              <a:rPr lang="en-US" altLang="ko-KR" sz="18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7 =</a:t>
            </a:r>
          </a:p>
          <a:p>
            <a:pPr algn="l"/>
            <a:endParaRPr lang="en-US" altLang="ko-KR" sz="1800" b="1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algn="l"/>
            <a:endParaRPr lang="en-US" altLang="ko-KR" sz="1800" b="1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9" name="부제목 2">
            <a:extLst>
              <a:ext uri="{FF2B5EF4-FFF2-40B4-BE49-F238E27FC236}">
                <a16:creationId xmlns:a16="http://schemas.microsoft.com/office/drawing/2014/main" id="{E343455E-A96B-4C7C-F3F7-0A6F619D0471}"/>
              </a:ext>
            </a:extLst>
          </p:cNvPr>
          <p:cNvSpPr txBox="1">
            <a:spLocks/>
          </p:cNvSpPr>
          <p:nvPr/>
        </p:nvSpPr>
        <p:spPr>
          <a:xfrm>
            <a:off x="8596187" y="5314452"/>
            <a:ext cx="3389867" cy="1349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ko-KR" sz="1200" b="1" dirty="0">
                <a:solidFill>
                  <a:schemeClr val="accent5"/>
                </a:solidFill>
              </a:rPr>
              <a:t>Please provide descriptions of </a:t>
            </a:r>
          </a:p>
          <a:p>
            <a:pPr algn="l"/>
            <a:r>
              <a:rPr lang="en-US" altLang="ko-KR" sz="1200" b="1" dirty="0">
                <a:solidFill>
                  <a:schemeClr val="accent5"/>
                </a:solidFill>
              </a:rPr>
              <a:t>the elements within the sketch.</a:t>
            </a:r>
          </a:p>
          <a:p>
            <a:pPr algn="l"/>
            <a:r>
              <a:rPr lang="en-US" altLang="ko-KR" sz="1200" b="1" dirty="0">
                <a:solidFill>
                  <a:schemeClr val="accent5"/>
                </a:solidFill>
              </a:rPr>
              <a:t>1 = material a</a:t>
            </a:r>
          </a:p>
          <a:p>
            <a:pPr algn="l"/>
            <a:r>
              <a:rPr lang="en-US" altLang="ko-KR" sz="1200" b="1" dirty="0">
                <a:solidFill>
                  <a:schemeClr val="accent5"/>
                </a:solidFill>
              </a:rPr>
              <a:t>2 = material b</a:t>
            </a:r>
          </a:p>
          <a:p>
            <a:pPr algn="l"/>
            <a:endParaRPr lang="en-US" altLang="ko-KR" sz="1200" b="1" dirty="0">
              <a:solidFill>
                <a:schemeClr val="accent5"/>
              </a:solidFill>
            </a:endParaRPr>
          </a:p>
          <a:p>
            <a:pPr algn="l"/>
            <a:endParaRPr lang="en-US" altLang="ko-KR" sz="12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906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>
            <a:extLst>
              <a:ext uri="{FF2B5EF4-FFF2-40B4-BE49-F238E27FC236}">
                <a16:creationId xmlns:a16="http://schemas.microsoft.com/office/drawing/2014/main" id="{2F8C55C7-6130-001D-51F4-FCB643F3DF01}"/>
              </a:ext>
            </a:extLst>
          </p:cNvPr>
          <p:cNvSpPr txBox="1">
            <a:spLocks/>
          </p:cNvSpPr>
          <p:nvPr/>
        </p:nvSpPr>
        <p:spPr>
          <a:xfrm>
            <a:off x="205946" y="593124"/>
            <a:ext cx="4131274" cy="356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1600" b="1" dirty="0"/>
              <a:t>1. </a:t>
            </a:r>
            <a:r>
              <a:rPr lang="en-US" altLang="ko-KR" sz="16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Elements</a:t>
            </a:r>
            <a:endParaRPr lang="ko-KR" altLang="en-US" sz="1600" b="1" dirty="0"/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09E1EBE1-C126-86C6-D5A5-3F186D8C5E53}"/>
              </a:ext>
            </a:extLst>
          </p:cNvPr>
          <p:cNvSpPr txBox="1">
            <a:spLocks/>
          </p:cNvSpPr>
          <p:nvPr/>
        </p:nvSpPr>
        <p:spPr>
          <a:xfrm>
            <a:off x="4967416" y="8238"/>
            <a:ext cx="2257168" cy="5848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/>
              <a:t>Reference</a:t>
            </a:r>
            <a:endParaRPr lang="ko-KR" altLang="en-US" sz="2000" b="1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8434B3B5-B0C1-4482-5969-7A87FBF43F9B}"/>
              </a:ext>
            </a:extLst>
          </p:cNvPr>
          <p:cNvSpPr/>
          <p:nvPr/>
        </p:nvSpPr>
        <p:spPr>
          <a:xfrm>
            <a:off x="205946" y="949897"/>
            <a:ext cx="11780108" cy="571451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부제목 2">
            <a:extLst>
              <a:ext uri="{FF2B5EF4-FFF2-40B4-BE49-F238E27FC236}">
                <a16:creationId xmlns:a16="http://schemas.microsoft.com/office/drawing/2014/main" id="{2E6F5431-D7E6-E7C3-C457-7F431322D414}"/>
              </a:ext>
            </a:extLst>
          </p:cNvPr>
          <p:cNvSpPr txBox="1">
            <a:spLocks/>
          </p:cNvSpPr>
          <p:nvPr/>
        </p:nvSpPr>
        <p:spPr>
          <a:xfrm>
            <a:off x="4600832" y="2616118"/>
            <a:ext cx="3138616" cy="3143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Please include reference images </a:t>
            </a:r>
          </a:p>
          <a:p>
            <a:pPr>
              <a:lnSpc>
                <a:spcPct val="100000"/>
              </a:lnSpc>
            </a:pP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such as cover images, figures, Scanning Electron Microscope (SEM) images, Transmission Electron Microscope (TEM) images, etc. The more, the better. </a:t>
            </a:r>
          </a:p>
          <a:p>
            <a:pPr>
              <a:lnSpc>
                <a:spcPct val="100000"/>
              </a:lnSpc>
            </a:pP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Please expand the pages to add more reference images. The more, the better.</a:t>
            </a:r>
          </a:p>
        </p:txBody>
      </p:sp>
      <p:sp>
        <p:nvSpPr>
          <p:cNvPr id="20" name="제목 1">
            <a:extLst>
              <a:ext uri="{FF2B5EF4-FFF2-40B4-BE49-F238E27FC236}">
                <a16:creationId xmlns:a16="http://schemas.microsoft.com/office/drawing/2014/main" id="{76B5100B-D699-1AFC-FA44-BAF5C2342E3B}"/>
              </a:ext>
            </a:extLst>
          </p:cNvPr>
          <p:cNvSpPr txBox="1">
            <a:spLocks/>
          </p:cNvSpPr>
          <p:nvPr/>
        </p:nvSpPr>
        <p:spPr>
          <a:xfrm>
            <a:off x="1503406" y="593122"/>
            <a:ext cx="4131274" cy="356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1200" b="1" dirty="0">
                <a:solidFill>
                  <a:srgbClr val="00B0F0"/>
                </a:solidFill>
              </a:rPr>
              <a:t>*Please use the exact names that can be referenced.*</a:t>
            </a:r>
          </a:p>
        </p:txBody>
      </p:sp>
    </p:spTree>
    <p:extLst>
      <p:ext uri="{BB962C8B-B14F-4D97-AF65-F5344CB8AC3E}">
        <p14:creationId xmlns:p14="http://schemas.microsoft.com/office/powerpoint/2010/main" val="2088197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>
            <a:extLst>
              <a:ext uri="{FF2B5EF4-FFF2-40B4-BE49-F238E27FC236}">
                <a16:creationId xmlns:a16="http://schemas.microsoft.com/office/drawing/2014/main" id="{2F8C55C7-6130-001D-51F4-FCB643F3DF01}"/>
              </a:ext>
            </a:extLst>
          </p:cNvPr>
          <p:cNvSpPr txBox="1">
            <a:spLocks/>
          </p:cNvSpPr>
          <p:nvPr/>
        </p:nvSpPr>
        <p:spPr>
          <a:xfrm>
            <a:off x="205946" y="593124"/>
            <a:ext cx="4131274" cy="356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1600" b="1" dirty="0"/>
              <a:t>2. </a:t>
            </a:r>
            <a:r>
              <a:rPr lang="en-US" altLang="ko-KR" sz="16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Elements</a:t>
            </a:r>
            <a:endParaRPr lang="ko-KR" altLang="en-US" sz="1600" b="1" dirty="0"/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09E1EBE1-C126-86C6-D5A5-3F186D8C5E53}"/>
              </a:ext>
            </a:extLst>
          </p:cNvPr>
          <p:cNvSpPr txBox="1">
            <a:spLocks/>
          </p:cNvSpPr>
          <p:nvPr/>
        </p:nvSpPr>
        <p:spPr>
          <a:xfrm>
            <a:off x="4967416" y="8238"/>
            <a:ext cx="2257168" cy="5848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/>
              <a:t>Reference</a:t>
            </a:r>
            <a:endParaRPr lang="ko-KR" altLang="en-US" sz="2000" b="1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8434B3B5-B0C1-4482-5969-7A87FBF43F9B}"/>
              </a:ext>
            </a:extLst>
          </p:cNvPr>
          <p:cNvSpPr/>
          <p:nvPr/>
        </p:nvSpPr>
        <p:spPr>
          <a:xfrm>
            <a:off x="205946" y="949897"/>
            <a:ext cx="11780108" cy="571451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부제목 2">
            <a:extLst>
              <a:ext uri="{FF2B5EF4-FFF2-40B4-BE49-F238E27FC236}">
                <a16:creationId xmlns:a16="http://schemas.microsoft.com/office/drawing/2014/main" id="{2E6F5431-D7E6-E7C3-C457-7F431322D414}"/>
              </a:ext>
            </a:extLst>
          </p:cNvPr>
          <p:cNvSpPr txBox="1">
            <a:spLocks/>
          </p:cNvSpPr>
          <p:nvPr/>
        </p:nvSpPr>
        <p:spPr>
          <a:xfrm>
            <a:off x="4600832" y="2616118"/>
            <a:ext cx="3138616" cy="3143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Please include reference images </a:t>
            </a:r>
          </a:p>
          <a:p>
            <a:pPr>
              <a:lnSpc>
                <a:spcPct val="100000"/>
              </a:lnSpc>
            </a:pP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such as cover images, figures, Scanning Electron Microscope (SEM) images, Transmission Electron Microscope (TEM) images, etc. The more, the better. </a:t>
            </a:r>
          </a:p>
          <a:p>
            <a:pPr>
              <a:lnSpc>
                <a:spcPct val="100000"/>
              </a:lnSpc>
            </a:pP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Please expand the pages to add more reference images. The more, the better.</a:t>
            </a:r>
          </a:p>
        </p:txBody>
      </p:sp>
      <p:sp>
        <p:nvSpPr>
          <p:cNvPr id="20" name="제목 1">
            <a:extLst>
              <a:ext uri="{FF2B5EF4-FFF2-40B4-BE49-F238E27FC236}">
                <a16:creationId xmlns:a16="http://schemas.microsoft.com/office/drawing/2014/main" id="{76B5100B-D699-1AFC-FA44-BAF5C2342E3B}"/>
              </a:ext>
            </a:extLst>
          </p:cNvPr>
          <p:cNvSpPr txBox="1">
            <a:spLocks/>
          </p:cNvSpPr>
          <p:nvPr/>
        </p:nvSpPr>
        <p:spPr>
          <a:xfrm>
            <a:off x="1503406" y="593122"/>
            <a:ext cx="4131274" cy="356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1200" b="1" dirty="0">
                <a:solidFill>
                  <a:srgbClr val="00B0F0"/>
                </a:solidFill>
              </a:rPr>
              <a:t>*Please use the exact names that can be referenced.*</a:t>
            </a:r>
          </a:p>
        </p:txBody>
      </p:sp>
    </p:spTree>
    <p:extLst>
      <p:ext uri="{BB962C8B-B14F-4D97-AF65-F5344CB8AC3E}">
        <p14:creationId xmlns:p14="http://schemas.microsoft.com/office/powerpoint/2010/main" val="2266763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>
            <a:extLst>
              <a:ext uri="{FF2B5EF4-FFF2-40B4-BE49-F238E27FC236}">
                <a16:creationId xmlns:a16="http://schemas.microsoft.com/office/drawing/2014/main" id="{2F8C55C7-6130-001D-51F4-FCB643F3DF01}"/>
              </a:ext>
            </a:extLst>
          </p:cNvPr>
          <p:cNvSpPr txBox="1">
            <a:spLocks/>
          </p:cNvSpPr>
          <p:nvPr/>
        </p:nvSpPr>
        <p:spPr>
          <a:xfrm>
            <a:off x="205946" y="593124"/>
            <a:ext cx="4131274" cy="356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1600" b="1" dirty="0"/>
              <a:t>3. </a:t>
            </a:r>
            <a:r>
              <a:rPr lang="en-US" altLang="ko-KR" sz="16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Elements</a:t>
            </a:r>
            <a:endParaRPr lang="ko-KR" altLang="en-US" sz="1600" b="1" dirty="0"/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09E1EBE1-C126-86C6-D5A5-3F186D8C5E53}"/>
              </a:ext>
            </a:extLst>
          </p:cNvPr>
          <p:cNvSpPr txBox="1">
            <a:spLocks/>
          </p:cNvSpPr>
          <p:nvPr/>
        </p:nvSpPr>
        <p:spPr>
          <a:xfrm>
            <a:off x="4967416" y="8238"/>
            <a:ext cx="2257168" cy="5848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/>
              <a:t>Reference</a:t>
            </a:r>
            <a:endParaRPr lang="ko-KR" altLang="en-US" sz="2000" b="1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8434B3B5-B0C1-4482-5969-7A87FBF43F9B}"/>
              </a:ext>
            </a:extLst>
          </p:cNvPr>
          <p:cNvSpPr/>
          <p:nvPr/>
        </p:nvSpPr>
        <p:spPr>
          <a:xfrm>
            <a:off x="205946" y="949897"/>
            <a:ext cx="11780108" cy="571451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부제목 2">
            <a:extLst>
              <a:ext uri="{FF2B5EF4-FFF2-40B4-BE49-F238E27FC236}">
                <a16:creationId xmlns:a16="http://schemas.microsoft.com/office/drawing/2014/main" id="{2E6F5431-D7E6-E7C3-C457-7F431322D414}"/>
              </a:ext>
            </a:extLst>
          </p:cNvPr>
          <p:cNvSpPr txBox="1">
            <a:spLocks/>
          </p:cNvSpPr>
          <p:nvPr/>
        </p:nvSpPr>
        <p:spPr>
          <a:xfrm>
            <a:off x="4600832" y="2616118"/>
            <a:ext cx="3138616" cy="3143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Please include reference images </a:t>
            </a:r>
          </a:p>
          <a:p>
            <a:pPr>
              <a:lnSpc>
                <a:spcPct val="100000"/>
              </a:lnSpc>
            </a:pP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such as cover images, figures, Scanning Electron Microscope (SEM) images, Transmission Electron Microscope (TEM) images, etc. The more, the better. </a:t>
            </a:r>
          </a:p>
          <a:p>
            <a:pPr>
              <a:lnSpc>
                <a:spcPct val="100000"/>
              </a:lnSpc>
            </a:pP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Please expand the pages to add more reference images. The more, the better.</a:t>
            </a:r>
          </a:p>
        </p:txBody>
      </p:sp>
      <p:sp>
        <p:nvSpPr>
          <p:cNvPr id="20" name="제목 1">
            <a:extLst>
              <a:ext uri="{FF2B5EF4-FFF2-40B4-BE49-F238E27FC236}">
                <a16:creationId xmlns:a16="http://schemas.microsoft.com/office/drawing/2014/main" id="{76B5100B-D699-1AFC-FA44-BAF5C2342E3B}"/>
              </a:ext>
            </a:extLst>
          </p:cNvPr>
          <p:cNvSpPr txBox="1">
            <a:spLocks/>
          </p:cNvSpPr>
          <p:nvPr/>
        </p:nvSpPr>
        <p:spPr>
          <a:xfrm>
            <a:off x="1503406" y="593122"/>
            <a:ext cx="4131274" cy="356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1200" b="1" dirty="0">
                <a:solidFill>
                  <a:srgbClr val="00B0F0"/>
                </a:solidFill>
              </a:rPr>
              <a:t>*Please use the exact names that can be referenced.*</a:t>
            </a:r>
          </a:p>
        </p:txBody>
      </p:sp>
    </p:spTree>
    <p:extLst>
      <p:ext uri="{BB962C8B-B14F-4D97-AF65-F5344CB8AC3E}">
        <p14:creationId xmlns:p14="http://schemas.microsoft.com/office/powerpoint/2010/main" val="3311736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5B1138-6217-186A-54BE-A75C1FF66C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48216" y="955587"/>
            <a:ext cx="4390768" cy="584886"/>
          </a:xfrm>
        </p:spPr>
        <p:txBody>
          <a:bodyPr>
            <a:normAutofit/>
          </a:bodyPr>
          <a:lstStyle/>
          <a:p>
            <a:r>
              <a:rPr lang="en-US" altLang="ko-KR" sz="2800" b="1" dirty="0"/>
              <a:t>Thank you!</a:t>
            </a:r>
            <a:endParaRPr lang="ko-KR" altLang="en-US" sz="2800" b="1" dirty="0"/>
          </a:p>
        </p:txBody>
      </p:sp>
      <p:sp>
        <p:nvSpPr>
          <p:cNvPr id="4" name="부제목 2">
            <a:extLst>
              <a:ext uri="{FF2B5EF4-FFF2-40B4-BE49-F238E27FC236}">
                <a16:creationId xmlns:a16="http://schemas.microsoft.com/office/drawing/2014/main" id="{1C6A8746-CB6B-94FA-A54F-510C96F94F24}"/>
              </a:ext>
            </a:extLst>
          </p:cNvPr>
          <p:cNvSpPr txBox="1">
            <a:spLocks/>
          </p:cNvSpPr>
          <p:nvPr/>
        </p:nvSpPr>
        <p:spPr>
          <a:xfrm>
            <a:off x="4512276" y="2204227"/>
            <a:ext cx="2862649" cy="4031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Send the completed work order to the following email address:</a:t>
            </a:r>
          </a:p>
          <a:p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If writing the work order is difficult, please refer to the work order example on our website once again.</a:t>
            </a:r>
          </a:p>
          <a:p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If sketching is difficult or you need ideas, feel free to reach out at any time.</a:t>
            </a:r>
          </a:p>
          <a:p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vista@vistagraphics.net</a:t>
            </a:r>
          </a:p>
        </p:txBody>
      </p:sp>
    </p:spTree>
    <p:extLst>
      <p:ext uri="{BB962C8B-B14F-4D97-AF65-F5344CB8AC3E}">
        <p14:creationId xmlns:p14="http://schemas.microsoft.com/office/powerpoint/2010/main" val="2835573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439</Words>
  <Application>Microsoft Office PowerPoint</Application>
  <PresentationFormat>와이드스크린</PresentationFormat>
  <Paragraphs>77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1" baseType="lpstr">
      <vt:lpstr>Arial Unicode MS</vt:lpstr>
      <vt:lpstr>맑은 고딕</vt:lpstr>
      <vt:lpstr>Arial</vt:lpstr>
      <vt:lpstr>Office 테마</vt:lpstr>
      <vt:lpstr>Work Form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Hyunsoo Kim</dc:creator>
  <cp:lastModifiedBy>Hyunsoo Kim</cp:lastModifiedBy>
  <cp:revision>7</cp:revision>
  <dcterms:created xsi:type="dcterms:W3CDTF">2024-08-01T07:19:34Z</dcterms:created>
  <dcterms:modified xsi:type="dcterms:W3CDTF">2024-09-24T08:08:58Z</dcterms:modified>
</cp:coreProperties>
</file>